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D9020-B161-4112-A8C4-29AAE545809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5DFD-63AE-452E-9E05-E85097912AE6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D9020-B161-4112-A8C4-29AAE545809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5DFD-63AE-452E-9E05-E85097912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D9020-B161-4112-A8C4-29AAE545809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5DFD-63AE-452E-9E05-E85097912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D9020-B161-4112-A8C4-29AAE545809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5DFD-63AE-452E-9E05-E85097912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D9020-B161-4112-A8C4-29AAE545809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5DFD-63AE-452E-9E05-E85097912AE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D9020-B161-4112-A8C4-29AAE545809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5DFD-63AE-452E-9E05-E85097912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D9020-B161-4112-A8C4-29AAE545809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5DFD-63AE-452E-9E05-E85097912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D9020-B161-4112-A8C4-29AAE545809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5DFD-63AE-452E-9E05-E85097912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D9020-B161-4112-A8C4-29AAE545809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5DFD-63AE-452E-9E05-E85097912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D9020-B161-4112-A8C4-29AAE545809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5DFD-63AE-452E-9E05-E85097912AE6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D9020-B161-4112-A8C4-29AAE545809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5DFD-63AE-452E-9E05-E85097912AE6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8CD9020-B161-4112-A8C4-29AAE545809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3715DFD-63AE-452E-9E05-E85097912AE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ОБНАВЉАЊЕ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Хајде да видимо шта смо то учили на претходним часовима: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437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ОВЕ НЕДЕЉЕ НЕМАМО ДОМАЋИ ИЗ ЕНГЛЕСКОГ! </a:t>
            </a:r>
            <a:r>
              <a:rPr lang="sr-Cyrl-RS" dirty="0" smtClean="0">
                <a:sym typeface="Wingdings" pitchFamily="2" charset="2"/>
              </a:rPr>
              <a:t> </a:t>
            </a:r>
            <a:endParaRPr lang="en-US" dirty="0"/>
          </a:p>
        </p:txBody>
      </p:sp>
      <p:pic>
        <p:nvPicPr>
          <p:cNvPr id="5122" name="Picture 2" descr="C:\Users\Aleksandra\AppData\Local\Microsoft\Windows\INetCache\IE\OULFMP1P\Bye-smiley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720056"/>
            <a:ext cx="4762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859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Шта видимо на следећим сликама:</a:t>
            </a:r>
            <a:br>
              <a:rPr lang="sr-Cyrl-RS" dirty="0" smtClean="0"/>
            </a:br>
            <a:endParaRPr lang="en-US" dirty="0"/>
          </a:p>
        </p:txBody>
      </p:sp>
      <p:pic>
        <p:nvPicPr>
          <p:cNvPr id="1026" name="Picture 2" descr="C:\Users\Aleksandra\AppData\Local\Microsoft\Windows\INetCache\IE\VLJS177A\2567375-406703-vector-easter-bunny-with-a-painted-eggs-in-the-basket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1845578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leksandra\AppData\Local\Microsoft\Windows\INetCache\IE\W1QGL3I6\happy-birthday-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05000"/>
            <a:ext cx="3048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leksandra\AppData\Local\Microsoft\Windows\INetCache\IE\J9JMKPRV\no-gifts-evite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95800"/>
            <a:ext cx="3774831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31242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EASTER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4495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BIRTHDAY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35052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BIRTHDAY INVITATION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422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Како ћемо на енглеском да кажемо следеће речи: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Рођенданска забава</a:t>
            </a:r>
          </a:p>
          <a:p>
            <a:r>
              <a:rPr lang="sr-Cyrl-RS" dirty="0" smtClean="0"/>
              <a:t>Позивница за рођендан </a:t>
            </a:r>
          </a:p>
          <a:p>
            <a:r>
              <a:rPr lang="sr-Cyrl-RS" dirty="0" smtClean="0"/>
              <a:t>Поклон </a:t>
            </a:r>
          </a:p>
          <a:p>
            <a:r>
              <a:rPr lang="sr-Cyrl-RS" dirty="0" smtClean="0"/>
              <a:t>Ускрс / Васкрс </a:t>
            </a:r>
          </a:p>
          <a:p>
            <a:r>
              <a:rPr lang="sr-Cyrl-RS" dirty="0" smtClean="0"/>
              <a:t>Пиле </a:t>
            </a:r>
          </a:p>
          <a:p>
            <a:r>
              <a:rPr lang="sr-Cyrl-RS" dirty="0" smtClean="0"/>
              <a:t>Зец </a:t>
            </a:r>
          </a:p>
          <a:p>
            <a:r>
              <a:rPr lang="sr-Cyrl-RS" dirty="0" smtClean="0"/>
              <a:t>Јаја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400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Шта значе следеће речи (</a:t>
            </a:r>
            <a:r>
              <a:rPr lang="sr-Cyrl-RS" sz="2200" dirty="0" smtClean="0"/>
              <a:t>ЗАТРАЖИ ПОМОЋ НЕКОГ СТАРИЈЕГ ЗБОГ ЧИТАЊА</a:t>
            </a:r>
            <a:r>
              <a:rPr lang="sr-Cyrl-RS" dirty="0" smtClean="0"/>
              <a:t>):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BIRTHDAY CAKE</a:t>
            </a:r>
          </a:p>
          <a:p>
            <a:r>
              <a:rPr lang="en-US" dirty="0" smtClean="0"/>
              <a:t>BIRTHDAY PARTY </a:t>
            </a:r>
          </a:p>
          <a:p>
            <a:r>
              <a:rPr lang="en-US" dirty="0" smtClean="0"/>
              <a:t>CANDLES </a:t>
            </a:r>
          </a:p>
          <a:p>
            <a:r>
              <a:rPr lang="en-US" dirty="0" smtClean="0"/>
              <a:t>TO WRAP A PRESENT / GIFT </a:t>
            </a:r>
          </a:p>
          <a:p>
            <a:r>
              <a:rPr lang="en-US" dirty="0" smtClean="0"/>
              <a:t>LET’S GO TO THE BIRTHDAY PARTY!</a:t>
            </a:r>
          </a:p>
          <a:p>
            <a:r>
              <a:rPr lang="en-US" dirty="0" smtClean="0"/>
              <a:t>EASTER </a:t>
            </a:r>
          </a:p>
          <a:p>
            <a:r>
              <a:rPr lang="en-US" dirty="0" smtClean="0"/>
              <a:t>HAPPY EASTER</a:t>
            </a:r>
          </a:p>
          <a:p>
            <a:r>
              <a:rPr lang="en-US" dirty="0" smtClean="0"/>
              <a:t>CHOCOLATE EGGS </a:t>
            </a:r>
          </a:p>
          <a:p>
            <a:r>
              <a:rPr lang="en-US" dirty="0" smtClean="0"/>
              <a:t>EASTER EGG HUNT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023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2000" dirty="0" smtClean="0"/>
              <a:t>Уколико нисте могли да се сетите неких речи, погледајте на РТС Планети прошлонедељну лекцију из енглеског, као и презентацију са сајта школе. Хајдемо даље да погађањем:</a:t>
            </a:r>
            <a:endParaRPr lang="en-US" sz="2000" dirty="0"/>
          </a:p>
        </p:txBody>
      </p:sp>
      <p:pic>
        <p:nvPicPr>
          <p:cNvPr id="2050" name="Picture 2" descr="C:\Users\Aleksandra\AppData\Local\Microsoft\Windows\INetCache\IE\J9JMKPRV\grass_strands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1905000"/>
            <a:ext cx="2474476" cy="208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leksandra\AppData\Local\Microsoft\Windows\INetCache\IE\VLJS177A\cesta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0"/>
            <a:ext cx="2270879" cy="221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leksandra\AppData\Local\Microsoft\Windows\INetCache\IE\W1QGL3I6\11468-illustration-of-a-fried-egg-sunny-side-up-pv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0"/>
            <a:ext cx="3118921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leksandra\AppData\Local\Microsoft\Windows\INetCache\IE\VLJS177A\birthday-cake-6-candles[1]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72000"/>
            <a:ext cx="2403098" cy="213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leksandra\AppData\Local\Microsoft\Windows\INetCache\IE\VLJS177A\candle-759143_960_720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800951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775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Како ћемо на енглеском рећи: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r-Cyrl-RS" sz="3600" dirty="0" smtClean="0"/>
          </a:p>
          <a:p>
            <a:r>
              <a:rPr lang="sr-Cyrl-RS" sz="3600" dirty="0" smtClean="0"/>
              <a:t>СРЕЋАН УСКРС!</a:t>
            </a:r>
          </a:p>
          <a:p>
            <a:pPr marL="0" indent="0">
              <a:buNone/>
            </a:pPr>
            <a:endParaRPr lang="sr-Cyrl-RS" sz="3600" dirty="0"/>
          </a:p>
          <a:p>
            <a:r>
              <a:rPr lang="sr-Cyrl-RS" sz="3600" dirty="0" smtClean="0"/>
              <a:t>СРЕЋАН РОЂЕНДАН!</a:t>
            </a:r>
          </a:p>
          <a:p>
            <a:endParaRPr lang="sr-Cyrl-RS" sz="3600" dirty="0"/>
          </a:p>
          <a:p>
            <a:r>
              <a:rPr lang="sr-Cyrl-RS" sz="3600" dirty="0" smtClean="0"/>
              <a:t>СРЕЋНА НОВА ГОДИНА!</a:t>
            </a:r>
          </a:p>
          <a:p>
            <a:endParaRPr lang="sr-Cyrl-R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70329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Шта видите на сликама:</a:t>
            </a:r>
            <a:endParaRPr lang="en-US" dirty="0"/>
          </a:p>
        </p:txBody>
      </p:sp>
      <p:pic>
        <p:nvPicPr>
          <p:cNvPr id="3074" name="Picture 2" descr="C:\Users\Aleksandra\AppData\Local\Microsoft\Windows\INetCache\IE\OULFMP1P\deer-1874005_640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14400"/>
            <a:ext cx="2260278" cy="246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leksandra\AppData\Local\Microsoft\Windows\INetCache\IE\W1QGL3I6\1392924781149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09800"/>
            <a:ext cx="2242600" cy="317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leksandra\AppData\Local\Microsoft\Windows\INetCache\IE\J9JMKPRV\Presents[1]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91000"/>
            <a:ext cx="19716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leksandra\AppData\Local\Microsoft\Windows\INetCache\IE\OULFMP1P\Stickers-pere-noel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600201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leksandra\AppData\Local\Microsoft\Windows\INetCache\IE\W1QGL3I6\XASrY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88655"/>
            <a:ext cx="3048000" cy="211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040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Која годишња доба знаш? Које годишње доба је тренутно у Србији?</a:t>
            </a:r>
            <a:endParaRPr lang="en-US" dirty="0"/>
          </a:p>
        </p:txBody>
      </p:sp>
      <p:pic>
        <p:nvPicPr>
          <p:cNvPr id="4098" name="Picture 2" descr="C:\Users\Aleksandra\AppData\Local\Microsoft\Windows\INetCache\IE\J9JMKPRV\Calendar_-_Seasons_-_Spring_is_coming_-_Colourful_tree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5234781" cy="523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16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YOUR BIRTHDAY?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SPRING </a:t>
            </a:r>
            <a:r>
              <a:rPr lang="sr-Cyrl-RS" sz="3600" dirty="0" smtClean="0"/>
              <a:t>- ПРОЛЕЋЕ</a:t>
            </a:r>
            <a:endParaRPr lang="en-US" sz="3600" dirty="0" smtClean="0"/>
          </a:p>
          <a:p>
            <a:r>
              <a:rPr lang="en-US" sz="3600" dirty="0" smtClean="0"/>
              <a:t>SUMMER </a:t>
            </a:r>
            <a:r>
              <a:rPr lang="sr-Cyrl-RS" sz="3600" dirty="0" smtClean="0"/>
              <a:t>- ЛЕТО</a:t>
            </a:r>
            <a:endParaRPr lang="en-US" sz="3600" dirty="0" smtClean="0"/>
          </a:p>
          <a:p>
            <a:r>
              <a:rPr lang="en-US" sz="3600" dirty="0" smtClean="0"/>
              <a:t>AUTUMN / FALL</a:t>
            </a:r>
            <a:r>
              <a:rPr lang="sr-Cyrl-RS" sz="3600" dirty="0" smtClean="0"/>
              <a:t> - ЈЕСЕН</a:t>
            </a:r>
            <a:endParaRPr lang="en-US" sz="3600" dirty="0" smtClean="0"/>
          </a:p>
          <a:p>
            <a:r>
              <a:rPr lang="en-US" sz="3600" dirty="0" smtClean="0"/>
              <a:t>WINTER </a:t>
            </a:r>
            <a:r>
              <a:rPr lang="sr-Cyrl-RS" sz="3600" dirty="0" smtClean="0"/>
              <a:t>– ЗИМА</a:t>
            </a:r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/>
              <a:t>My birthday is in summer!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08056334"/>
      </p:ext>
    </p:extLst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94</TotalTime>
  <Words>178</Words>
  <Application>Microsoft Office PowerPoint</Application>
  <PresentationFormat>On-screen Show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Thatch</vt:lpstr>
      <vt:lpstr>ОБНАВЉАЊЕ</vt:lpstr>
      <vt:lpstr>Шта видимо на следећим сликама: </vt:lpstr>
      <vt:lpstr>Како ћемо на енглеском да кажемо следеће речи:</vt:lpstr>
      <vt:lpstr>Шта значе следеће речи (ЗАТРАЖИ ПОМОЋ НЕКОГ СТАРИЈЕГ ЗБОГ ЧИТАЊА):</vt:lpstr>
      <vt:lpstr>Уколико нисте могли да се сетите неких речи, погледајте на РТС Планети прошлонедељну лекцију из енглеског, као и презентацију са сајта школе. Хајдемо даље да погађањем:</vt:lpstr>
      <vt:lpstr>Како ћемо на енглеском рећи:</vt:lpstr>
      <vt:lpstr>Шта видите на сликама:</vt:lpstr>
      <vt:lpstr>Која годишња доба знаш? Које годишње доба је тренутно у Србији?</vt:lpstr>
      <vt:lpstr>WHEN IS YOUR BIRTHDAY?</vt:lpstr>
      <vt:lpstr>ОВЕ НЕДЕЉЕ НЕМАМО ДОМАЋИ ИЗ ЕНГЛЕСКОГ! 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Aleksandra Bojovic</dc:creator>
  <cp:lastModifiedBy>Aleksandra Bojovic</cp:lastModifiedBy>
  <cp:revision>7</cp:revision>
  <dcterms:created xsi:type="dcterms:W3CDTF">2020-04-19T14:08:19Z</dcterms:created>
  <dcterms:modified xsi:type="dcterms:W3CDTF">2020-04-19T18:57:21Z</dcterms:modified>
</cp:coreProperties>
</file>